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F489-BEAA-4E9C-BF0B-99A7C74AA8F4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D4E5-A56C-46CF-AFD6-DDAD527326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62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F489-BEAA-4E9C-BF0B-99A7C74AA8F4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D4E5-A56C-46CF-AFD6-DDAD527326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68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F489-BEAA-4E9C-BF0B-99A7C74AA8F4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D4E5-A56C-46CF-AFD6-DDAD527326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930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F489-BEAA-4E9C-BF0B-99A7C74AA8F4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D4E5-A56C-46CF-AFD6-DDAD527326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208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F489-BEAA-4E9C-BF0B-99A7C74AA8F4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D4E5-A56C-46CF-AFD6-DDAD527326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35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F489-BEAA-4E9C-BF0B-99A7C74AA8F4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D4E5-A56C-46CF-AFD6-DDAD527326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994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F489-BEAA-4E9C-BF0B-99A7C74AA8F4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D4E5-A56C-46CF-AFD6-DDAD527326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680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F489-BEAA-4E9C-BF0B-99A7C74AA8F4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D4E5-A56C-46CF-AFD6-DDAD527326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714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F489-BEAA-4E9C-BF0B-99A7C74AA8F4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D4E5-A56C-46CF-AFD6-DDAD527326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5380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F489-BEAA-4E9C-BF0B-99A7C74AA8F4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D4E5-A56C-46CF-AFD6-DDAD527326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511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F489-BEAA-4E9C-BF0B-99A7C74AA8F4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D4E5-A56C-46CF-AFD6-DDAD527326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220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5F489-BEAA-4E9C-BF0B-99A7C74AA8F4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CD4E5-A56C-46CF-AFD6-DDAD527326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34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51" y="0"/>
            <a:ext cx="121979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41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222CF0-32A9-5650-D7C6-B363F753C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Espaço Reservado para Conteúdo 4" descr="Interface gráfica do usuário&#10;&#10;Descrição gerada automaticamente com confiança média">
            <a:extLst>
              <a:ext uri="{FF2B5EF4-FFF2-40B4-BE49-F238E27FC236}">
                <a16:creationId xmlns:a16="http://schemas.microsoft.com/office/drawing/2014/main" id="{562CCAFE-0D8C-04A8-B4A1-A4021B198A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9075" y="-183341"/>
            <a:ext cx="12850150" cy="7224682"/>
          </a:xfrm>
        </p:spPr>
      </p:pic>
    </p:spTree>
    <p:extLst>
      <p:ext uri="{BB962C8B-B14F-4D97-AF65-F5344CB8AC3E}">
        <p14:creationId xmlns:p14="http://schemas.microsoft.com/office/powerpoint/2010/main" val="1852078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0943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Samsung</dc:creator>
  <cp:lastModifiedBy>AB Eventos Organizadora de Eventos Eireli EPP</cp:lastModifiedBy>
  <cp:revision>2</cp:revision>
  <dcterms:created xsi:type="dcterms:W3CDTF">2023-08-02T14:49:50Z</dcterms:created>
  <dcterms:modified xsi:type="dcterms:W3CDTF">2023-09-22T23:44:37Z</dcterms:modified>
</cp:coreProperties>
</file>